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223B"/>
    <a:srgbClr val="B799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4660"/>
  </p:normalViewPr>
  <p:slideViewPr>
    <p:cSldViewPr snapToGrid="0">
      <p:cViewPr varScale="1">
        <p:scale>
          <a:sx n="98" d="100"/>
          <a:sy n="98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bbe, S [slubbe@sun.ac.za]" userId="656cc105-77ab-4b7b-bc17-2448ac205142" providerId="ADAL" clId="{107A7B71-C26C-4860-8C47-238E0805C5C9}"/>
    <pc:docChg chg="undo custSel addSld modSld modMainMaster">
      <pc:chgData name="Lubbe, S [slubbe@sun.ac.za]" userId="656cc105-77ab-4b7b-bc17-2448ac205142" providerId="ADAL" clId="{107A7B71-C26C-4860-8C47-238E0805C5C9}" dt="2024-09-26T11:05:05.826" v="3038"/>
      <pc:docMkLst>
        <pc:docMk/>
      </pc:docMkLst>
      <pc:sldChg chg="addSp modSp mod modAnim">
        <pc:chgData name="Lubbe, S [slubbe@sun.ac.za]" userId="656cc105-77ab-4b7b-bc17-2448ac205142" providerId="ADAL" clId="{107A7B71-C26C-4860-8C47-238E0805C5C9}" dt="2024-09-26T10:58:10.767" v="3008"/>
        <pc:sldMkLst>
          <pc:docMk/>
          <pc:sldMk cId="1032976333" sldId="257"/>
        </pc:sldMkLst>
        <pc:spChg chg="mod">
          <ac:chgData name="Lubbe, S [slubbe@sun.ac.za]" userId="656cc105-77ab-4b7b-bc17-2448ac205142" providerId="ADAL" clId="{107A7B71-C26C-4860-8C47-238E0805C5C9}" dt="2024-09-26T10:34:00.280" v="1279" actId="113"/>
          <ac:spMkLst>
            <pc:docMk/>
            <pc:sldMk cId="1032976333" sldId="257"/>
            <ac:spMk id="3" creationId="{8A94CF45-5E29-8F5D-28ED-144521C4C7C3}"/>
          </ac:spMkLst>
        </pc:spChg>
        <pc:picChg chg="add mod">
          <ac:chgData name="Lubbe, S [slubbe@sun.ac.za]" userId="656cc105-77ab-4b7b-bc17-2448ac205142" providerId="ADAL" clId="{107A7B71-C26C-4860-8C47-238E0805C5C9}" dt="2024-09-26T10:21:16.818" v="522" actId="14100"/>
          <ac:picMkLst>
            <pc:docMk/>
            <pc:sldMk cId="1032976333" sldId="257"/>
            <ac:picMk id="5" creationId="{29F7957D-ABCB-80DE-5979-4351AFAF939E}"/>
          </ac:picMkLst>
        </pc:picChg>
        <pc:picChg chg="add mod">
          <ac:chgData name="Lubbe, S [slubbe@sun.ac.za]" userId="656cc105-77ab-4b7b-bc17-2448ac205142" providerId="ADAL" clId="{107A7B71-C26C-4860-8C47-238E0805C5C9}" dt="2024-09-26T10:16:44.656" v="259" actId="1076"/>
          <ac:picMkLst>
            <pc:docMk/>
            <pc:sldMk cId="1032976333" sldId="257"/>
            <ac:picMk id="7" creationId="{D106EBDE-DA89-E06B-B9D8-922B979A2A91}"/>
          </ac:picMkLst>
        </pc:picChg>
      </pc:sldChg>
      <pc:sldChg chg="addSp modSp new mod modAnim">
        <pc:chgData name="Lubbe, S [slubbe@sun.ac.za]" userId="656cc105-77ab-4b7b-bc17-2448ac205142" providerId="ADAL" clId="{107A7B71-C26C-4860-8C47-238E0805C5C9}" dt="2024-09-26T11:01:58.718" v="3028"/>
        <pc:sldMkLst>
          <pc:docMk/>
          <pc:sldMk cId="2565975346" sldId="258"/>
        </pc:sldMkLst>
        <pc:spChg chg="mod">
          <ac:chgData name="Lubbe, S [slubbe@sun.ac.za]" userId="656cc105-77ab-4b7b-bc17-2448ac205142" providerId="ADAL" clId="{107A7B71-C26C-4860-8C47-238E0805C5C9}" dt="2024-09-26T10:18:23.318" v="280" actId="20577"/>
          <ac:spMkLst>
            <pc:docMk/>
            <pc:sldMk cId="2565975346" sldId="258"/>
            <ac:spMk id="2" creationId="{3A9F3FA9-E331-4BBB-476F-8C9811445CD6}"/>
          </ac:spMkLst>
        </pc:spChg>
        <pc:spChg chg="mod">
          <ac:chgData name="Lubbe, S [slubbe@sun.ac.za]" userId="656cc105-77ab-4b7b-bc17-2448ac205142" providerId="ADAL" clId="{107A7B71-C26C-4860-8C47-238E0805C5C9}" dt="2024-09-26T10:28:30.227" v="1097" actId="255"/>
          <ac:spMkLst>
            <pc:docMk/>
            <pc:sldMk cId="2565975346" sldId="258"/>
            <ac:spMk id="3" creationId="{19E9A3B8-A372-8D9C-BB5D-5C90F571AA4B}"/>
          </ac:spMkLst>
        </pc:spChg>
        <pc:picChg chg="add mod">
          <ac:chgData name="Lubbe, S [slubbe@sun.ac.za]" userId="656cc105-77ab-4b7b-bc17-2448ac205142" providerId="ADAL" clId="{107A7B71-C26C-4860-8C47-238E0805C5C9}" dt="2024-09-26T10:19:29.635" v="310" actId="1076"/>
          <ac:picMkLst>
            <pc:docMk/>
            <pc:sldMk cId="2565975346" sldId="258"/>
            <ac:picMk id="5" creationId="{7761E1EC-30BE-D4E2-56AF-548F36EAE3D2}"/>
          </ac:picMkLst>
        </pc:picChg>
        <pc:picChg chg="add mod">
          <ac:chgData name="Lubbe, S [slubbe@sun.ac.za]" userId="656cc105-77ab-4b7b-bc17-2448ac205142" providerId="ADAL" clId="{107A7B71-C26C-4860-8C47-238E0805C5C9}" dt="2024-09-26T10:21:40.121" v="525" actId="1076"/>
          <ac:picMkLst>
            <pc:docMk/>
            <pc:sldMk cId="2565975346" sldId="258"/>
            <ac:picMk id="7" creationId="{57E1573E-317A-6A63-69CB-81AC75FCB348}"/>
          </ac:picMkLst>
        </pc:picChg>
      </pc:sldChg>
      <pc:sldChg chg="addSp modSp new mod modAnim">
        <pc:chgData name="Lubbe, S [slubbe@sun.ac.za]" userId="656cc105-77ab-4b7b-bc17-2448ac205142" providerId="ADAL" clId="{107A7B71-C26C-4860-8C47-238E0805C5C9}" dt="2024-09-26T11:02:35.999" v="3033"/>
        <pc:sldMkLst>
          <pc:docMk/>
          <pc:sldMk cId="3780859545" sldId="259"/>
        </pc:sldMkLst>
        <pc:spChg chg="mod">
          <ac:chgData name="Lubbe, S [slubbe@sun.ac.za]" userId="656cc105-77ab-4b7b-bc17-2448ac205142" providerId="ADAL" clId="{107A7B71-C26C-4860-8C47-238E0805C5C9}" dt="2024-09-26T10:26:08.146" v="853" actId="20577"/>
          <ac:spMkLst>
            <pc:docMk/>
            <pc:sldMk cId="3780859545" sldId="259"/>
            <ac:spMk id="2" creationId="{45A6EE6B-1466-15A3-3A03-D4279D1087F6}"/>
          </ac:spMkLst>
        </pc:spChg>
        <pc:spChg chg="mod">
          <ac:chgData name="Lubbe, S [slubbe@sun.ac.za]" userId="656cc105-77ab-4b7b-bc17-2448ac205142" providerId="ADAL" clId="{107A7B71-C26C-4860-8C47-238E0805C5C9}" dt="2024-09-26T10:34:31.937" v="1283" actId="207"/>
          <ac:spMkLst>
            <pc:docMk/>
            <pc:sldMk cId="3780859545" sldId="259"/>
            <ac:spMk id="3" creationId="{97E9203C-372B-78BD-7536-1F6EA0A63DF9}"/>
          </ac:spMkLst>
        </pc:spChg>
        <pc:picChg chg="add mod">
          <ac:chgData name="Lubbe, S [slubbe@sun.ac.za]" userId="656cc105-77ab-4b7b-bc17-2448ac205142" providerId="ADAL" clId="{107A7B71-C26C-4860-8C47-238E0805C5C9}" dt="2024-09-26T10:31:25.754" v="1273" actId="553"/>
          <ac:picMkLst>
            <pc:docMk/>
            <pc:sldMk cId="3780859545" sldId="259"/>
            <ac:picMk id="4" creationId="{FE5E690A-1FD5-A658-49C1-EB9B913F5DC2}"/>
          </ac:picMkLst>
        </pc:picChg>
        <pc:picChg chg="add mod">
          <ac:chgData name="Lubbe, S [slubbe@sun.ac.za]" userId="656cc105-77ab-4b7b-bc17-2448ac205142" providerId="ADAL" clId="{107A7B71-C26C-4860-8C47-238E0805C5C9}" dt="2024-09-26T10:31:00.755" v="1268" actId="1076"/>
          <ac:picMkLst>
            <pc:docMk/>
            <pc:sldMk cId="3780859545" sldId="259"/>
            <ac:picMk id="6" creationId="{45EABFDC-A893-C2FA-249A-8E28F32542EB}"/>
          </ac:picMkLst>
        </pc:picChg>
        <pc:picChg chg="add mod">
          <ac:chgData name="Lubbe, S [slubbe@sun.ac.za]" userId="656cc105-77ab-4b7b-bc17-2448ac205142" providerId="ADAL" clId="{107A7B71-C26C-4860-8C47-238E0805C5C9}" dt="2024-09-26T10:31:25.754" v="1273" actId="553"/>
          <ac:picMkLst>
            <pc:docMk/>
            <pc:sldMk cId="3780859545" sldId="259"/>
            <ac:picMk id="7" creationId="{50F08AA1-AEE3-DCAC-6C6E-750E01443B12}"/>
          </ac:picMkLst>
        </pc:picChg>
      </pc:sldChg>
      <pc:sldChg chg="modSp new mod">
        <pc:chgData name="Lubbe, S [slubbe@sun.ac.za]" userId="656cc105-77ab-4b7b-bc17-2448ac205142" providerId="ADAL" clId="{107A7B71-C26C-4860-8C47-238E0805C5C9}" dt="2024-09-26T11:03:54.533" v="3034" actId="20577"/>
        <pc:sldMkLst>
          <pc:docMk/>
          <pc:sldMk cId="2575430207" sldId="260"/>
        </pc:sldMkLst>
        <pc:spChg chg="mod">
          <ac:chgData name="Lubbe, S [slubbe@sun.ac.za]" userId="656cc105-77ab-4b7b-bc17-2448ac205142" providerId="ADAL" clId="{107A7B71-C26C-4860-8C47-238E0805C5C9}" dt="2024-09-26T10:34:51.744" v="1295" actId="20577"/>
          <ac:spMkLst>
            <pc:docMk/>
            <pc:sldMk cId="2575430207" sldId="260"/>
            <ac:spMk id="2" creationId="{E803922D-4A6E-CC27-E48F-CA45F5B269BE}"/>
          </ac:spMkLst>
        </pc:spChg>
        <pc:spChg chg="mod">
          <ac:chgData name="Lubbe, S [slubbe@sun.ac.za]" userId="656cc105-77ab-4b7b-bc17-2448ac205142" providerId="ADAL" clId="{107A7B71-C26C-4860-8C47-238E0805C5C9}" dt="2024-09-26T11:03:54.533" v="3034" actId="20577"/>
          <ac:spMkLst>
            <pc:docMk/>
            <pc:sldMk cId="2575430207" sldId="260"/>
            <ac:spMk id="3" creationId="{9A7CB89E-C5C4-FF95-5883-333A5CCEDD7E}"/>
          </ac:spMkLst>
        </pc:spChg>
      </pc:sldChg>
      <pc:sldChg chg="addSp modSp add mod modAnim">
        <pc:chgData name="Lubbe, S [slubbe@sun.ac.za]" userId="656cc105-77ab-4b7b-bc17-2448ac205142" providerId="ADAL" clId="{107A7B71-C26C-4860-8C47-238E0805C5C9}" dt="2024-09-26T11:04:07.058" v="3035" actId="20577"/>
        <pc:sldMkLst>
          <pc:docMk/>
          <pc:sldMk cId="1139153102" sldId="261"/>
        </pc:sldMkLst>
        <pc:spChg chg="mod">
          <ac:chgData name="Lubbe, S [slubbe@sun.ac.za]" userId="656cc105-77ab-4b7b-bc17-2448ac205142" providerId="ADAL" clId="{107A7B71-C26C-4860-8C47-238E0805C5C9}" dt="2024-09-26T11:04:07.058" v="3035" actId="20577"/>
          <ac:spMkLst>
            <pc:docMk/>
            <pc:sldMk cId="1139153102" sldId="261"/>
            <ac:spMk id="3" creationId="{BC4021DF-2DFD-35DF-3C89-E5AEC2A94054}"/>
          </ac:spMkLst>
        </pc:spChg>
        <pc:picChg chg="add mod">
          <ac:chgData name="Lubbe, S [slubbe@sun.ac.za]" userId="656cc105-77ab-4b7b-bc17-2448ac205142" providerId="ADAL" clId="{107A7B71-C26C-4860-8C47-238E0805C5C9}" dt="2024-09-26T10:44:14.698" v="2265" actId="12788"/>
          <ac:picMkLst>
            <pc:docMk/>
            <pc:sldMk cId="1139153102" sldId="261"/>
            <ac:picMk id="5" creationId="{8B82AD92-5927-AED5-C5D3-CBAC96933C91}"/>
          </ac:picMkLst>
        </pc:picChg>
        <pc:picChg chg="add mod">
          <ac:chgData name="Lubbe, S [slubbe@sun.ac.za]" userId="656cc105-77ab-4b7b-bc17-2448ac205142" providerId="ADAL" clId="{107A7B71-C26C-4860-8C47-238E0805C5C9}" dt="2024-09-26T10:45:41.550" v="2282" actId="1076"/>
          <ac:picMkLst>
            <pc:docMk/>
            <pc:sldMk cId="1139153102" sldId="261"/>
            <ac:picMk id="7" creationId="{55EC40E3-9B1F-03A5-C1A4-8632AE4ABA42}"/>
          </ac:picMkLst>
        </pc:picChg>
      </pc:sldChg>
      <pc:sldChg chg="addSp modSp new mod modAnim">
        <pc:chgData name="Lubbe, S [slubbe@sun.ac.za]" userId="656cc105-77ab-4b7b-bc17-2448ac205142" providerId="ADAL" clId="{107A7B71-C26C-4860-8C47-238E0805C5C9}" dt="2024-09-26T11:05:05.826" v="3038"/>
        <pc:sldMkLst>
          <pc:docMk/>
          <pc:sldMk cId="4273896746" sldId="262"/>
        </pc:sldMkLst>
        <pc:spChg chg="mod">
          <ac:chgData name="Lubbe, S [slubbe@sun.ac.za]" userId="656cc105-77ab-4b7b-bc17-2448ac205142" providerId="ADAL" clId="{107A7B71-C26C-4860-8C47-238E0805C5C9}" dt="2024-09-26T10:47:09.642" v="2393" actId="20577"/>
          <ac:spMkLst>
            <pc:docMk/>
            <pc:sldMk cId="4273896746" sldId="262"/>
            <ac:spMk id="2" creationId="{8E7FE757-F8FD-F0BC-BE1A-24738279FA8C}"/>
          </ac:spMkLst>
        </pc:spChg>
        <pc:spChg chg="mod">
          <ac:chgData name="Lubbe, S [slubbe@sun.ac.za]" userId="656cc105-77ab-4b7b-bc17-2448ac205142" providerId="ADAL" clId="{107A7B71-C26C-4860-8C47-238E0805C5C9}" dt="2024-09-26T10:52:50.534" v="2934" actId="207"/>
          <ac:spMkLst>
            <pc:docMk/>
            <pc:sldMk cId="4273896746" sldId="262"/>
            <ac:spMk id="3" creationId="{D516DBAE-ED91-B2F8-A967-7B5B665DC06A}"/>
          </ac:spMkLst>
        </pc:spChg>
        <pc:picChg chg="add mod">
          <ac:chgData name="Lubbe, S [slubbe@sun.ac.za]" userId="656cc105-77ab-4b7b-bc17-2448ac205142" providerId="ADAL" clId="{107A7B71-C26C-4860-8C47-238E0805C5C9}" dt="2024-09-26T10:48:31.317" v="2534" actId="1076"/>
          <ac:picMkLst>
            <pc:docMk/>
            <pc:sldMk cId="4273896746" sldId="262"/>
            <ac:picMk id="5" creationId="{1B539AA3-6952-C1CC-4BC4-1A40D3A3C80B}"/>
          </ac:picMkLst>
        </pc:picChg>
        <pc:picChg chg="add mod">
          <ac:chgData name="Lubbe, S [slubbe@sun.ac.za]" userId="656cc105-77ab-4b7b-bc17-2448ac205142" providerId="ADAL" clId="{107A7B71-C26C-4860-8C47-238E0805C5C9}" dt="2024-09-26T10:49:08.942" v="2600" actId="1076"/>
          <ac:picMkLst>
            <pc:docMk/>
            <pc:sldMk cId="4273896746" sldId="262"/>
            <ac:picMk id="6" creationId="{816E3267-0EC7-CF7D-DDDF-2E3086CD3814}"/>
          </ac:picMkLst>
        </pc:picChg>
        <pc:picChg chg="add mod">
          <ac:chgData name="Lubbe, S [slubbe@sun.ac.za]" userId="656cc105-77ab-4b7b-bc17-2448ac205142" providerId="ADAL" clId="{107A7B71-C26C-4860-8C47-238E0805C5C9}" dt="2024-09-26T10:50:14.729" v="2702" actId="1076"/>
          <ac:picMkLst>
            <pc:docMk/>
            <pc:sldMk cId="4273896746" sldId="262"/>
            <ac:picMk id="8" creationId="{128785F5-80A6-9905-79C9-D8B0E019E7B3}"/>
          </ac:picMkLst>
        </pc:picChg>
        <pc:picChg chg="add mod">
          <ac:chgData name="Lubbe, S [slubbe@sun.ac.za]" userId="656cc105-77ab-4b7b-bc17-2448ac205142" providerId="ADAL" clId="{107A7B71-C26C-4860-8C47-238E0805C5C9}" dt="2024-09-26T10:52:39.629" v="2933" actId="1076"/>
          <ac:picMkLst>
            <pc:docMk/>
            <pc:sldMk cId="4273896746" sldId="262"/>
            <ac:picMk id="10" creationId="{2FA4159D-AA56-6B73-245D-8E885CFD0A60}"/>
          </ac:picMkLst>
        </pc:picChg>
      </pc:sldChg>
      <pc:sldChg chg="addSp delSp modSp new mod modClrScheme chgLayout">
        <pc:chgData name="Lubbe, S [slubbe@sun.ac.za]" userId="656cc105-77ab-4b7b-bc17-2448ac205142" providerId="ADAL" clId="{107A7B71-C26C-4860-8C47-238E0805C5C9}" dt="2024-09-26T10:57:16.519" v="3006" actId="554"/>
        <pc:sldMkLst>
          <pc:docMk/>
          <pc:sldMk cId="2654219385" sldId="263"/>
        </pc:sldMkLst>
        <pc:spChg chg="mod ord">
          <ac:chgData name="Lubbe, S [slubbe@sun.ac.za]" userId="656cc105-77ab-4b7b-bc17-2448ac205142" providerId="ADAL" clId="{107A7B71-C26C-4860-8C47-238E0805C5C9}" dt="2024-09-26T10:53:43.329" v="2950" actId="700"/>
          <ac:spMkLst>
            <pc:docMk/>
            <pc:sldMk cId="2654219385" sldId="263"/>
            <ac:spMk id="2" creationId="{2C1B25D8-5B1E-F58C-9F6E-4CBC4E1C1DB6}"/>
          </ac:spMkLst>
        </pc:spChg>
        <pc:spChg chg="del">
          <ac:chgData name="Lubbe, S [slubbe@sun.ac.za]" userId="656cc105-77ab-4b7b-bc17-2448ac205142" providerId="ADAL" clId="{107A7B71-C26C-4860-8C47-238E0805C5C9}" dt="2024-09-26T10:53:43.329" v="2950" actId="700"/>
          <ac:spMkLst>
            <pc:docMk/>
            <pc:sldMk cId="2654219385" sldId="263"/>
            <ac:spMk id="3" creationId="{81B75F6C-0CB3-E127-51E5-A96397F982C5}"/>
          </ac:spMkLst>
        </pc:spChg>
        <pc:picChg chg="add mod">
          <ac:chgData name="Lubbe, S [slubbe@sun.ac.za]" userId="656cc105-77ab-4b7b-bc17-2448ac205142" providerId="ADAL" clId="{107A7B71-C26C-4860-8C47-238E0805C5C9}" dt="2024-09-26T10:57:09.161" v="3005" actId="552"/>
          <ac:picMkLst>
            <pc:docMk/>
            <pc:sldMk cId="2654219385" sldId="263"/>
            <ac:picMk id="5" creationId="{E3FC84EE-3808-DEBE-7BCD-768D85421CE6}"/>
          </ac:picMkLst>
        </pc:picChg>
        <pc:picChg chg="add mod">
          <ac:chgData name="Lubbe, S [slubbe@sun.ac.za]" userId="656cc105-77ab-4b7b-bc17-2448ac205142" providerId="ADAL" clId="{107A7B71-C26C-4860-8C47-238E0805C5C9}" dt="2024-09-26T10:57:04.588" v="3004" actId="552"/>
          <ac:picMkLst>
            <pc:docMk/>
            <pc:sldMk cId="2654219385" sldId="263"/>
            <ac:picMk id="7" creationId="{7EAFE418-0A25-9D0F-BC81-7F75D47A2BA8}"/>
          </ac:picMkLst>
        </pc:picChg>
        <pc:picChg chg="add mod">
          <ac:chgData name="Lubbe, S [slubbe@sun.ac.za]" userId="656cc105-77ab-4b7b-bc17-2448ac205142" providerId="ADAL" clId="{107A7B71-C26C-4860-8C47-238E0805C5C9}" dt="2024-09-26T10:57:16.519" v="3006" actId="554"/>
          <ac:picMkLst>
            <pc:docMk/>
            <pc:sldMk cId="2654219385" sldId="263"/>
            <ac:picMk id="9" creationId="{30B66AE2-CE1A-6D31-D2DB-999864D815DD}"/>
          </ac:picMkLst>
        </pc:picChg>
        <pc:picChg chg="add mod">
          <ac:chgData name="Lubbe, S [slubbe@sun.ac.za]" userId="656cc105-77ab-4b7b-bc17-2448ac205142" providerId="ADAL" clId="{107A7B71-C26C-4860-8C47-238E0805C5C9}" dt="2024-09-26T10:57:16.519" v="3006" actId="554"/>
          <ac:picMkLst>
            <pc:docMk/>
            <pc:sldMk cId="2654219385" sldId="263"/>
            <ac:picMk id="11" creationId="{0928837E-3300-6133-33E7-A351FE29FB1A}"/>
          </ac:picMkLst>
        </pc:picChg>
        <pc:picChg chg="add mod">
          <ac:chgData name="Lubbe, S [slubbe@sun.ac.za]" userId="656cc105-77ab-4b7b-bc17-2448ac205142" providerId="ADAL" clId="{107A7B71-C26C-4860-8C47-238E0805C5C9}" dt="2024-09-26T10:56:52.182" v="3001" actId="554"/>
          <ac:picMkLst>
            <pc:docMk/>
            <pc:sldMk cId="2654219385" sldId="263"/>
            <ac:picMk id="13" creationId="{7E565977-34CB-AE89-9E8B-3C08B667DF9A}"/>
          </ac:picMkLst>
        </pc:picChg>
        <pc:picChg chg="add mod">
          <ac:chgData name="Lubbe, S [slubbe@sun.ac.za]" userId="656cc105-77ab-4b7b-bc17-2448ac205142" providerId="ADAL" clId="{107A7B71-C26C-4860-8C47-238E0805C5C9}" dt="2024-09-26T10:56:58.304" v="3002" actId="552"/>
          <ac:picMkLst>
            <pc:docMk/>
            <pc:sldMk cId="2654219385" sldId="263"/>
            <ac:picMk id="15" creationId="{FD0D97D3-B6BA-DFA3-F4C4-673A7A264B9E}"/>
          </ac:picMkLst>
        </pc:picChg>
        <pc:picChg chg="add mod">
          <ac:chgData name="Lubbe, S [slubbe@sun.ac.za]" userId="656cc105-77ab-4b7b-bc17-2448ac205142" providerId="ADAL" clId="{107A7B71-C26C-4860-8C47-238E0805C5C9}" dt="2024-09-26T10:57:16.519" v="3006" actId="554"/>
          <ac:picMkLst>
            <pc:docMk/>
            <pc:sldMk cId="2654219385" sldId="263"/>
            <ac:picMk id="17" creationId="{0EF07E39-C874-6123-1768-809B7342BA6C}"/>
          </ac:picMkLst>
        </pc:picChg>
      </pc:sldChg>
      <pc:sldMasterChg chg="modSldLayout">
        <pc:chgData name="Lubbe, S [slubbe@sun.ac.za]" userId="656cc105-77ab-4b7b-bc17-2448ac205142" providerId="ADAL" clId="{107A7B71-C26C-4860-8C47-238E0805C5C9}" dt="2024-09-26T10:54:11.860" v="2954" actId="478"/>
        <pc:sldMasterMkLst>
          <pc:docMk/>
          <pc:sldMasterMk cId="4242019104" sldId="2147483648"/>
        </pc:sldMasterMkLst>
        <pc:sldLayoutChg chg="addSp delSp modSp mod">
          <pc:chgData name="Lubbe, S [slubbe@sun.ac.za]" userId="656cc105-77ab-4b7b-bc17-2448ac205142" providerId="ADAL" clId="{107A7B71-C26C-4860-8C47-238E0805C5C9}" dt="2024-09-26T10:54:11.860" v="2954" actId="478"/>
          <pc:sldLayoutMkLst>
            <pc:docMk/>
            <pc:sldMasterMk cId="4242019104" sldId="2147483648"/>
            <pc:sldLayoutMk cId="1061001055" sldId="2147483654"/>
          </pc:sldLayoutMkLst>
          <pc:spChg chg="del">
            <ac:chgData name="Lubbe, S [slubbe@sun.ac.za]" userId="656cc105-77ab-4b7b-bc17-2448ac205142" providerId="ADAL" clId="{107A7B71-C26C-4860-8C47-238E0805C5C9}" dt="2024-09-26T10:54:08.902" v="2953" actId="478"/>
            <ac:spMkLst>
              <pc:docMk/>
              <pc:sldMasterMk cId="4242019104" sldId="2147483648"/>
              <pc:sldLayoutMk cId="1061001055" sldId="2147483654"/>
              <ac:spMk id="3" creationId="{A373B65D-6E45-ABD5-189B-91C030AE51ED}"/>
            </ac:spMkLst>
          </pc:spChg>
          <pc:spChg chg="del">
            <ac:chgData name="Lubbe, S [slubbe@sun.ac.za]" userId="656cc105-77ab-4b7b-bc17-2448ac205142" providerId="ADAL" clId="{107A7B71-C26C-4860-8C47-238E0805C5C9}" dt="2024-09-26T10:54:05.510" v="2951" actId="478"/>
            <ac:spMkLst>
              <pc:docMk/>
              <pc:sldMasterMk cId="4242019104" sldId="2147483648"/>
              <pc:sldLayoutMk cId="1061001055" sldId="2147483654"/>
              <ac:spMk id="4" creationId="{90F8CEE6-4265-34EC-B75E-179274873108}"/>
            </ac:spMkLst>
          </pc:spChg>
          <pc:spChg chg="del">
            <ac:chgData name="Lubbe, S [slubbe@sun.ac.za]" userId="656cc105-77ab-4b7b-bc17-2448ac205142" providerId="ADAL" clId="{107A7B71-C26C-4860-8C47-238E0805C5C9}" dt="2024-09-26T10:54:11.860" v="2954" actId="478"/>
            <ac:spMkLst>
              <pc:docMk/>
              <pc:sldMasterMk cId="4242019104" sldId="2147483648"/>
              <pc:sldLayoutMk cId="1061001055" sldId="2147483654"/>
              <ac:spMk id="5" creationId="{F1748BA8-B940-666C-D777-25519B055B13}"/>
            </ac:spMkLst>
          </pc:spChg>
          <pc:spChg chg="add mod">
            <ac:chgData name="Lubbe, S [slubbe@sun.ac.za]" userId="656cc105-77ab-4b7b-bc17-2448ac205142" providerId="ADAL" clId="{107A7B71-C26C-4860-8C47-238E0805C5C9}" dt="2024-09-26T10:54:06.213" v="2952"/>
            <ac:spMkLst>
              <pc:docMk/>
              <pc:sldMasterMk cId="4242019104" sldId="2147483648"/>
              <pc:sldLayoutMk cId="1061001055" sldId="2147483654"/>
              <ac:spMk id="6" creationId="{988AA7D1-D43A-7C4A-4D00-DF7064B7AF5B}"/>
            </ac:spMkLst>
          </pc:spChg>
        </pc:sldLayoutChg>
      </pc:sldMasterChg>
    </pc:docChg>
  </pc:docChgLst>
</pc:chgInfo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D74BD-275E-08BE-AB62-622F0A044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28126F-9CF9-F347-5929-E3155453B6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DAC98-8F4B-5752-A42F-E3A554CBF7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96592E-91F7-4CBE-9F9E-4A74E1D08062}" type="datetimeFigureOut">
              <a:rPr lang="en-ZA" smtClean="0"/>
              <a:t>2024/09/26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B9571-A5BE-6499-D6B8-92778FC93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46D41-DBC9-6E2A-A53B-ED58A6ED7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A46038-F6F5-4623-9F3C-DACA50DC09F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0569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10646-D744-607F-7CC2-52F7AB656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95F1EB-11D4-EA89-347E-BE98B1527E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5D251-DBC6-71F6-3651-161A422B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96592E-91F7-4CBE-9F9E-4A74E1D08062}" type="datetimeFigureOut">
              <a:rPr lang="en-ZA" smtClean="0"/>
              <a:t>2024/09/26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6B058-E329-70F5-704D-304B8FD71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8A824-FD1F-534E-01FA-43565CC00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A46038-F6F5-4623-9F3C-DACA50DC09F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53593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9C8852-D266-28B1-BB37-EAB9FA0441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EE3D6-0805-D6D1-B58E-71199FA73B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EBC32-3AB9-7B07-F862-4EECF8A281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96592E-91F7-4CBE-9F9E-4A74E1D08062}" type="datetimeFigureOut">
              <a:rPr lang="en-ZA" smtClean="0"/>
              <a:t>2024/09/26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D689E-9AF5-2EE9-9079-60BCE742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6D4E2-8AFA-D9A6-BB39-2602D2372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A46038-F6F5-4623-9F3C-DACA50DC09F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68208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2922D-2187-5940-0505-BE3CCF132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00A73-0009-4980-D657-F4AE446B1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B78B35C-7E6D-19E4-06D8-48F7CBFCB9C4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06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https://github.com/MuViSU/SASA2024_MDAG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42530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45AB6-636F-EB49-03FB-DF4DE8D51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8C811-37C0-AD86-092D-E4EB7F4FF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F48B2-967F-B4FD-08B3-6CB2368EBE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96592E-91F7-4CBE-9F9E-4A74E1D08062}" type="datetimeFigureOut">
              <a:rPr lang="en-ZA" smtClean="0"/>
              <a:t>2024/09/26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B6A84-8C82-F929-98A5-021BFF369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58AD3-6E8D-6361-BDA7-30FB16E63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A46038-F6F5-4623-9F3C-DACA50DC09F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90081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3AACF-024F-5FB5-C4F2-CE75DE611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51CB7-AC0F-CC56-80ED-D71D973392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03E6F-D47C-3A46-83EE-B7011225F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5D5B7D-E87F-3379-757F-F948AB00C1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96592E-91F7-4CBE-9F9E-4A74E1D08062}" type="datetimeFigureOut">
              <a:rPr lang="en-ZA" smtClean="0"/>
              <a:t>2024/09/26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FBA89A-9202-7BCB-8E7C-003EC0469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61961-9F4A-0827-459E-33F7D8CA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A46038-F6F5-4623-9F3C-DACA50DC09F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5980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8E75-C8E3-7C99-0D10-F530226B3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876AD-D198-912B-1A82-40691A5D1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8715D-1B1E-F952-4E74-159CA663B8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58222C-A831-6806-E177-4846166C96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4811C7-A6CE-D32B-73C8-0CF9918597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0AC8E6-34A1-EBF6-BDA7-007BFFEFC6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96592E-91F7-4CBE-9F9E-4A74E1D08062}" type="datetimeFigureOut">
              <a:rPr lang="en-ZA" smtClean="0"/>
              <a:t>2024/09/26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CED4A2-92F9-E52D-B321-8C6CA09ED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B6AC5E-598B-F2D5-19D4-EDD2ADB2C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A46038-F6F5-4623-9F3C-DACA50DC09F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51360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0D185-0DFA-F9B0-34B5-C3C9AAA2D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88AA7D1-D43A-7C4A-4D00-DF7064B7AF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AU" dirty="0"/>
              <a:t>https://github.com/MuViSU/SASA2024_MDAG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61001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34A713-3683-0606-AAED-A38F880DAA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96592E-91F7-4CBE-9F9E-4A74E1D08062}" type="datetimeFigureOut">
              <a:rPr lang="en-ZA" smtClean="0"/>
              <a:t>2024/09/26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DCDD69-DE75-8956-208E-01F1CE1C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A9F6C-F817-B9DF-AB32-14EC0231F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A46038-F6F5-4623-9F3C-DACA50DC09F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30554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C5A7C-B8D5-11DC-A47F-6AD0C0300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B0A1B-8F77-33DD-24A9-EB6587C26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21AA11-1E60-DFFC-9B57-1C6C19412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0C187B-6DD0-B090-0580-131D8E1B3E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96592E-91F7-4CBE-9F9E-4A74E1D08062}" type="datetimeFigureOut">
              <a:rPr lang="en-ZA" smtClean="0"/>
              <a:t>2024/09/26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1224D-3B94-D9E5-823D-1A35EEBD8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15C15-6E39-6F7B-C4C4-948DECC34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A46038-F6F5-4623-9F3C-DACA50DC09F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57646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97B3D-1427-B93D-3E99-A8272AFB0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4AB7D-68D0-F363-154C-6DFC902AB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96A054-E063-36E6-DE74-21772C05E6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51C6B6-7A50-95AE-B137-1899ED826B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096592E-91F7-4CBE-9F9E-4A74E1D08062}" type="datetimeFigureOut">
              <a:rPr lang="en-ZA" smtClean="0"/>
              <a:t>2024/09/26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81A7C4-53AA-B634-74C9-2165F4ED2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0F93D1-99E2-0769-217A-B04DFAC32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A46038-F6F5-4623-9F3C-DACA50DC09FF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28514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73A90D-351E-A8CF-7319-66A701CE8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32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7C302-7416-4D50-CE7E-C3CEDE456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30036"/>
            <a:ext cx="10515600" cy="4846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5F6C3-F4C5-A610-B1B1-61592C49B4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AU" dirty="0"/>
              <a:t>https://github.com/MuViSU/SASA2024_MDAG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42019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B7996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.jpg"/><Relationship Id="rId7" Type="http://schemas.openxmlformats.org/officeDocument/2006/relationships/image" Target="../media/image4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g"/><Relationship Id="rId5" Type="http://schemas.openxmlformats.org/officeDocument/2006/relationships/image" Target="../media/image9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E71125-9F8D-AD75-D1F3-05AF44F3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</a:t>
            </a:r>
            <a:endParaRPr lang="en-Z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F89BA1-EF04-E373-42DB-61E829C19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AU" dirty="0"/>
              <a:t>The </a:t>
            </a:r>
            <a:r>
              <a:rPr lang="en-AU" b="1" dirty="0" err="1">
                <a:solidFill>
                  <a:srgbClr val="61223B"/>
                </a:solidFill>
              </a:rPr>
              <a:t>biplotEZ</a:t>
            </a:r>
            <a:r>
              <a:rPr lang="en-AU" dirty="0"/>
              <a:t> package aims to provide users with </a:t>
            </a:r>
            <a:r>
              <a:rPr lang="en-AU" i="1" dirty="0" err="1"/>
              <a:t>EZier</a:t>
            </a:r>
            <a:r>
              <a:rPr lang="en-AU" dirty="0"/>
              <a:t> software to construct biplots.</a:t>
            </a:r>
          </a:p>
          <a:p>
            <a:pPr lvl="7">
              <a:lnSpc>
                <a:spcPct val="150000"/>
              </a:lnSpc>
            </a:pPr>
            <a:endParaRPr lang="en-AU" dirty="0"/>
          </a:p>
          <a:p>
            <a:pPr>
              <a:lnSpc>
                <a:spcPct val="150000"/>
              </a:lnSpc>
            </a:pPr>
            <a:r>
              <a:rPr lang="en-AU" dirty="0"/>
              <a:t>What is a biplot?</a:t>
            </a:r>
          </a:p>
          <a:p>
            <a:pPr lvl="1">
              <a:lnSpc>
                <a:spcPct val="150000"/>
              </a:lnSpc>
            </a:pPr>
            <a:r>
              <a:rPr lang="en-AU" dirty="0"/>
              <a:t>Visualisation of multi-dimensional data in 2 or 3 dimensions.</a:t>
            </a:r>
          </a:p>
          <a:p>
            <a:pPr lvl="1">
              <a:lnSpc>
                <a:spcPct val="150000"/>
              </a:lnSpc>
            </a:pPr>
            <a:endParaRPr lang="en-ZA" dirty="0"/>
          </a:p>
          <a:p>
            <a:pPr>
              <a:lnSpc>
                <a:spcPct val="150000"/>
              </a:lnSpc>
            </a:pPr>
            <a:r>
              <a:rPr lang="en-ZA" dirty="0"/>
              <a:t>A brief history of biplots and </a:t>
            </a:r>
            <a:r>
              <a:rPr lang="en-ZA" dirty="0" err="1">
                <a:solidFill>
                  <a:srgbClr val="61223B"/>
                </a:solidFill>
              </a:rPr>
              <a:t>biplotEZ</a:t>
            </a:r>
            <a:r>
              <a:rPr lang="en-ZA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2695829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15040-65C6-9940-246A-E5584DCED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(1)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4CF45-5E29-8F5D-28ED-144521C4C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1971</a:t>
            </a:r>
          </a:p>
          <a:p>
            <a:pPr lvl="1"/>
            <a:r>
              <a:rPr lang="en-AU" dirty="0"/>
              <a:t>Gabriel, K.R., The biplot graphic display of matrices with application to principal component analysis. </a:t>
            </a:r>
            <a:r>
              <a:rPr lang="en-AU" i="1" dirty="0" err="1"/>
              <a:t>Biometrika</a:t>
            </a:r>
            <a:r>
              <a:rPr lang="en-AU" dirty="0"/>
              <a:t>, 58(3), pp.453-467.</a:t>
            </a:r>
          </a:p>
          <a:p>
            <a:pPr marL="0" indent="0">
              <a:buNone/>
            </a:pPr>
            <a:r>
              <a:rPr lang="en-AU" dirty="0"/>
              <a:t>1976</a:t>
            </a:r>
          </a:p>
          <a:p>
            <a:pPr lvl="1"/>
            <a:r>
              <a:rPr lang="en-AU" dirty="0"/>
              <a:t>Prof </a:t>
            </a:r>
            <a:r>
              <a:rPr lang="en-AU" dirty="0" err="1"/>
              <a:t>Niël</a:t>
            </a:r>
            <a:r>
              <a:rPr lang="en-AU" dirty="0"/>
              <a:t> J le Roux presents a seminar on biplots.</a:t>
            </a:r>
          </a:p>
          <a:p>
            <a:pPr lvl="1"/>
            <a:endParaRPr lang="en-AU" dirty="0"/>
          </a:p>
          <a:p>
            <a:pPr marL="0" indent="0">
              <a:buNone/>
            </a:pPr>
            <a:r>
              <a:rPr lang="en-AU" dirty="0"/>
              <a:t>1996</a:t>
            </a:r>
          </a:p>
          <a:p>
            <a:pPr lvl="1"/>
            <a:r>
              <a:rPr lang="en-AU" dirty="0"/>
              <a:t>John Gower publish </a:t>
            </a:r>
            <a:r>
              <a:rPr lang="en-AU" b="1" dirty="0">
                <a:solidFill>
                  <a:srgbClr val="61223B"/>
                </a:solidFill>
              </a:rPr>
              <a:t>Biplots</a:t>
            </a:r>
            <a:r>
              <a:rPr lang="en-AU" dirty="0"/>
              <a:t> with David Hand.</a:t>
            </a:r>
            <a:br>
              <a:rPr lang="en-AU" dirty="0"/>
            </a:br>
            <a:endParaRPr lang="en-AU" dirty="0"/>
          </a:p>
          <a:p>
            <a:pPr lvl="1"/>
            <a:r>
              <a:rPr lang="en-AU" dirty="0"/>
              <a:t>Prof le Roux introduces a Masters module</a:t>
            </a:r>
            <a:br>
              <a:rPr lang="en-AU" dirty="0"/>
            </a:br>
            <a:r>
              <a:rPr lang="en-AU" dirty="0"/>
              <a:t>on Biplots (Multidimensional scaling).</a:t>
            </a:r>
            <a:br>
              <a:rPr lang="en-AU" dirty="0"/>
            </a:br>
            <a:endParaRPr lang="en-AU" dirty="0"/>
          </a:p>
          <a:p>
            <a:pPr lvl="2"/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Rika </a:t>
            </a:r>
            <a:r>
              <a:rPr lang="en-AU" sz="1600" dirty="0" err="1">
                <a:solidFill>
                  <a:schemeClr val="bg1">
                    <a:lumMod val="65000"/>
                  </a:schemeClr>
                </a:solidFill>
              </a:rPr>
              <a:t>Cilliers</a:t>
            </a: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 obtains her Masters on biplots for</a:t>
            </a:r>
            <a:br>
              <a:rPr lang="en-AU" sz="1600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socio-economic progress under Prof le Roux.</a:t>
            </a:r>
            <a:endParaRPr lang="en-ZA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29F7957D-ABCB-80DE-5979-4351AFAF9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264" y="2354092"/>
            <a:ext cx="1620000" cy="1620000"/>
          </a:xfrm>
          <a:prstGeom prst="rect">
            <a:avLst/>
          </a:prstGeom>
        </p:spPr>
      </p:pic>
      <p:pic>
        <p:nvPicPr>
          <p:cNvPr id="7" name="Picture 6" descr="A book cover with text on it&#10;&#10;Description automatically generated">
            <a:extLst>
              <a:ext uri="{FF2B5EF4-FFF2-40B4-BE49-F238E27FC236}">
                <a16:creationId xmlns:a16="http://schemas.microsoft.com/office/drawing/2014/main" id="{D106EBDE-DA89-E06B-B9D8-922B979A2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506" y="3429000"/>
            <a:ext cx="1198902" cy="187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976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F3FA9-E331-4BBB-476F-8C9811445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(2)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9A3B8-A372-8D9C-BB5D-5C90F571A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1997</a:t>
            </a:r>
          </a:p>
          <a:p>
            <a:pPr lvl="1">
              <a:lnSpc>
                <a:spcPct val="150000"/>
              </a:lnSpc>
            </a:pPr>
            <a:r>
              <a:rPr lang="en-AU" dirty="0"/>
              <a:t>             SASA conference paper: S-PLUS FUNCTIONS FOR INTERACTIVE LINEAR ANDD NON-LINEAR BIPLOTS by SP van Blerk, NJ le Roux &amp; S Gardner.</a:t>
            </a:r>
          </a:p>
          <a:p>
            <a:pPr marL="0" indent="0">
              <a:buNone/>
            </a:pPr>
            <a:r>
              <a:rPr lang="en-AU" dirty="0"/>
              <a:t>2001</a:t>
            </a:r>
          </a:p>
          <a:p>
            <a:pPr lvl="1"/>
            <a:r>
              <a:rPr lang="en-AU" dirty="0"/>
              <a:t>Sugnet Gardner (Lubbe) obtains her PhD on biplots under Prof le Roux.</a:t>
            </a:r>
          </a:p>
          <a:p>
            <a:pPr lvl="1"/>
            <a:endParaRPr lang="en-AU" dirty="0"/>
          </a:p>
          <a:p>
            <a:pPr lvl="2"/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Louise Wood obtains her Masters on biplots for socio-economic</a:t>
            </a:r>
            <a:br>
              <a:rPr lang="en-AU" sz="1600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development under Prof le Roux.</a:t>
            </a:r>
          </a:p>
          <a:p>
            <a:pPr marL="0" indent="0">
              <a:buNone/>
            </a:pPr>
            <a:r>
              <a:rPr lang="en-AU" dirty="0"/>
              <a:t>2003</a:t>
            </a:r>
          </a:p>
          <a:p>
            <a:pPr lvl="2"/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Adele </a:t>
            </a:r>
            <a:r>
              <a:rPr lang="en-AU" sz="1600" dirty="0" err="1">
                <a:solidFill>
                  <a:schemeClr val="bg1">
                    <a:lumMod val="65000"/>
                  </a:schemeClr>
                </a:solidFill>
              </a:rPr>
              <a:t>Bothma</a:t>
            </a: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 obtains her Masters on biplots for school results under Prof le Roux.</a:t>
            </a:r>
          </a:p>
          <a:p>
            <a:pPr marL="0" indent="0">
              <a:buNone/>
            </a:pPr>
            <a:r>
              <a:rPr lang="en-AU" dirty="0"/>
              <a:t>2007</a:t>
            </a:r>
          </a:p>
          <a:p>
            <a:pPr lvl="2"/>
            <a:r>
              <a:rPr lang="en-AU" sz="1600" dirty="0" err="1">
                <a:solidFill>
                  <a:schemeClr val="bg1">
                    <a:lumMod val="65000"/>
                  </a:schemeClr>
                </a:solidFill>
              </a:rPr>
              <a:t>Idele</a:t>
            </a: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 Walters obtains her Masters on biplots for exploring the gender gap under Prof le Roux.</a:t>
            </a:r>
            <a:endParaRPr lang="en-ZA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Picture 4" descr="A blue and grey logo&#10;&#10;Description automatically generated">
            <a:extLst>
              <a:ext uri="{FF2B5EF4-FFF2-40B4-BE49-F238E27FC236}">
                <a16:creationId xmlns:a16="http://schemas.microsoft.com/office/drawing/2014/main" id="{7761E1EC-30BE-D4E2-56AF-548F36EAE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581" y="1658566"/>
            <a:ext cx="472440" cy="3848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E1573E-317A-6A63-69CB-81AC75FCB3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251" y="2772383"/>
            <a:ext cx="1620000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975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6EE6B-1466-15A3-3A03-D4279D108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(3)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9203C-372B-78BD-7536-1F6EA0A63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2008</a:t>
            </a:r>
          </a:p>
          <a:p>
            <a:pPr lvl="2"/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Ryan </a:t>
            </a:r>
            <a:r>
              <a:rPr lang="en-AU" sz="1600" dirty="0" err="1">
                <a:solidFill>
                  <a:schemeClr val="bg1">
                    <a:lumMod val="65000"/>
                  </a:schemeClr>
                </a:solidFill>
              </a:rPr>
              <a:t>Wedlake</a:t>
            </a: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 obtains his Masters on robust biplots under Prof le Roux.</a:t>
            </a:r>
          </a:p>
          <a:p>
            <a:r>
              <a:rPr lang="en-AU" dirty="0"/>
              <a:t>2009</a:t>
            </a:r>
          </a:p>
          <a:p>
            <a:pPr lvl="1"/>
            <a:r>
              <a:rPr lang="en-AU" dirty="0"/>
              <a:t>           </a:t>
            </a:r>
            <a:r>
              <a:rPr lang="en-AU" dirty="0" err="1">
                <a:solidFill>
                  <a:srgbClr val="61223B"/>
                </a:solidFill>
              </a:rPr>
              <a:t>BiplotGUI</a:t>
            </a:r>
            <a:r>
              <a:rPr lang="en-AU" dirty="0"/>
              <a:t> for Interactive Biplots, Anthony la Grange.</a:t>
            </a:r>
          </a:p>
          <a:p>
            <a:pPr lvl="1"/>
            <a:endParaRPr lang="en-AU" dirty="0"/>
          </a:p>
          <a:p>
            <a:r>
              <a:rPr lang="en-AU" dirty="0"/>
              <a:t>2010</a:t>
            </a:r>
          </a:p>
          <a:p>
            <a:pPr lvl="1"/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André Mostert obtains his Masters on biplots in industry under Prof le Roux.</a:t>
            </a:r>
          </a:p>
          <a:p>
            <a:r>
              <a:rPr lang="en-AU" dirty="0"/>
              <a:t>2011</a:t>
            </a:r>
          </a:p>
          <a:p>
            <a:pPr lvl="1"/>
            <a:r>
              <a:rPr lang="en-AU" dirty="0"/>
              <a:t>John Gower, Sugnet Lubbe and </a:t>
            </a:r>
            <a:r>
              <a:rPr lang="en-AU" dirty="0" err="1"/>
              <a:t>Niël</a:t>
            </a:r>
            <a:r>
              <a:rPr lang="en-AU" dirty="0"/>
              <a:t> le Roux publish </a:t>
            </a:r>
            <a:r>
              <a:rPr lang="en-AU" b="1" dirty="0">
                <a:solidFill>
                  <a:srgbClr val="61223B"/>
                </a:solidFill>
              </a:rPr>
              <a:t>Understanding Biplots</a:t>
            </a:r>
            <a:r>
              <a:rPr lang="en-AU" dirty="0"/>
              <a:t>.</a:t>
            </a:r>
          </a:p>
          <a:p>
            <a:pPr lvl="1"/>
            <a:endParaRPr lang="en-AU" dirty="0"/>
          </a:p>
          <a:p>
            <a:pPr lvl="1"/>
            <a:r>
              <a:rPr lang="en-AU" dirty="0"/>
              <a:t>           R package </a:t>
            </a:r>
            <a:r>
              <a:rPr lang="en-AU" dirty="0" err="1">
                <a:solidFill>
                  <a:srgbClr val="61223B"/>
                </a:solidFill>
              </a:rPr>
              <a:t>UBbipl</a:t>
            </a:r>
            <a:r>
              <a:rPr lang="en-AU" dirty="0"/>
              <a:t> developed with the book, but never published.</a:t>
            </a:r>
            <a:endParaRPr lang="en-ZA" dirty="0"/>
          </a:p>
        </p:txBody>
      </p:sp>
      <p:pic>
        <p:nvPicPr>
          <p:cNvPr id="4" name="Picture 3" descr="A blue and grey logo&#10;&#10;Description automatically generated">
            <a:extLst>
              <a:ext uri="{FF2B5EF4-FFF2-40B4-BE49-F238E27FC236}">
                <a16:creationId xmlns:a16="http://schemas.microsoft.com/office/drawing/2014/main" id="{FE5E690A-1FD5-A658-49C1-EB9B913F5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943" y="2417323"/>
            <a:ext cx="472440" cy="384810"/>
          </a:xfrm>
          <a:prstGeom prst="rect">
            <a:avLst/>
          </a:prstGeom>
        </p:spPr>
      </p:pic>
      <p:pic>
        <p:nvPicPr>
          <p:cNvPr id="6" name="Picture 5" descr="A book cover with a map&#10;&#10;Description automatically generated">
            <a:extLst>
              <a:ext uri="{FF2B5EF4-FFF2-40B4-BE49-F238E27FC236}">
                <a16:creationId xmlns:a16="http://schemas.microsoft.com/office/drawing/2014/main" id="{45EABFDC-A893-C2FA-249A-8E28F32542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317" y="3888425"/>
            <a:ext cx="1265581" cy="1860621"/>
          </a:xfrm>
          <a:prstGeom prst="rect">
            <a:avLst/>
          </a:prstGeom>
        </p:spPr>
      </p:pic>
      <p:pic>
        <p:nvPicPr>
          <p:cNvPr id="7" name="Picture 6" descr="A blue and grey logo&#10;&#10;Description automatically generated">
            <a:extLst>
              <a:ext uri="{FF2B5EF4-FFF2-40B4-BE49-F238E27FC236}">
                <a16:creationId xmlns:a16="http://schemas.microsoft.com/office/drawing/2014/main" id="{50F08AA1-AEE3-DCAC-6C6E-750E01443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943" y="4858213"/>
            <a:ext cx="472440" cy="38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5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3922D-4A6E-CC27-E48F-CA45F5B26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(4)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CB89E-C5C4-FF95-5883-333A5CCED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2013</a:t>
            </a:r>
          </a:p>
          <a:p>
            <a:pPr lvl="2"/>
            <a:r>
              <a:rPr lang="en-AU" sz="1600" dirty="0" err="1">
                <a:solidFill>
                  <a:schemeClr val="bg1">
                    <a:lumMod val="65000"/>
                  </a:schemeClr>
                </a:solidFill>
              </a:rPr>
              <a:t>Hilmarie</a:t>
            </a: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 Brand obtains her Masters on PCA and CVA biplots under Prof le Roux.</a:t>
            </a:r>
          </a:p>
          <a:p>
            <a:pPr lvl="2"/>
            <a:endParaRPr lang="en-AU" sz="16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AU" dirty="0"/>
              <a:t>2014</a:t>
            </a:r>
          </a:p>
          <a:p>
            <a:pPr lvl="2"/>
            <a:r>
              <a:rPr lang="en-AU" sz="1600" dirty="0" err="1">
                <a:solidFill>
                  <a:schemeClr val="bg1">
                    <a:lumMod val="65000"/>
                  </a:schemeClr>
                </a:solidFill>
              </a:rPr>
              <a:t>Opeoluwa</a:t>
            </a: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AU" sz="1600" dirty="0" err="1">
                <a:solidFill>
                  <a:schemeClr val="bg1">
                    <a:lumMod val="65000"/>
                  </a:schemeClr>
                </a:solidFill>
              </a:rPr>
              <a:t>Oyedele</a:t>
            </a: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 obtains her PhD on Partial Least Squares biplots under Sugnet Lubbe.</a:t>
            </a:r>
          </a:p>
          <a:p>
            <a:pPr lvl="2"/>
            <a:endParaRPr lang="en-AU" sz="16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AU" dirty="0"/>
              <a:t>2015</a:t>
            </a:r>
          </a:p>
          <a:p>
            <a:pPr lvl="2"/>
            <a:r>
              <a:rPr lang="en-AU" sz="1600" dirty="0" err="1">
                <a:solidFill>
                  <a:schemeClr val="bg1">
                    <a:lumMod val="65000"/>
                  </a:schemeClr>
                </a:solidFill>
              </a:rPr>
              <a:t>Ruan</a:t>
            </a: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 Rossouw obtains his PhD on using biplots for multivariate process monitoring under Prof le Roux.</a:t>
            </a:r>
          </a:p>
          <a:p>
            <a:pPr lvl="2"/>
            <a:endParaRPr lang="en-AU" sz="16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AU" dirty="0"/>
              <a:t>2016</a:t>
            </a:r>
          </a:p>
          <a:p>
            <a:pPr lvl="2"/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Ben </a:t>
            </a:r>
            <a:r>
              <a:rPr lang="en-AU" sz="1600" dirty="0" err="1">
                <a:solidFill>
                  <a:schemeClr val="bg1">
                    <a:lumMod val="65000"/>
                  </a:schemeClr>
                </a:solidFill>
              </a:rPr>
              <a:t>Gurr</a:t>
            </a:r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 obtains his Masters on biplots for crime data under Prof le Roux.</a:t>
            </a:r>
          </a:p>
          <a:p>
            <a:pPr lvl="2"/>
            <a:endParaRPr lang="en-AU" sz="1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430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5B327-E012-C138-B0AB-83465F012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C4ADE-AB21-A0FC-7093-DE2A0D565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(4)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021DF-2DFD-35DF-3C89-E5AEC2A94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AU" dirty="0"/>
              <a:t>2019</a:t>
            </a:r>
          </a:p>
          <a:p>
            <a:pPr lvl="1"/>
            <a:r>
              <a:rPr lang="en-AU" dirty="0"/>
              <a:t>Johané Nienkemper-Swanepoel obtains her PhD on MCA biplots under Prof le Roux </a:t>
            </a:r>
            <a:br>
              <a:rPr lang="en-AU" dirty="0"/>
            </a:br>
            <a:r>
              <a:rPr lang="en-AU" dirty="0"/>
              <a:t>and Sugnet Lubbe.</a:t>
            </a:r>
          </a:p>
          <a:p>
            <a:pPr lvl="4"/>
            <a:endParaRPr lang="en-AU" dirty="0"/>
          </a:p>
          <a:p>
            <a:pPr lvl="1"/>
            <a:r>
              <a:rPr lang="en-AU" dirty="0"/>
              <a:t>Carel van der Merwe obtains his PhD using biplots.</a:t>
            </a:r>
          </a:p>
          <a:p>
            <a:pPr lvl="2"/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Carel supervises 4 Master’s projects on biplots.</a:t>
            </a:r>
          </a:p>
          <a:p>
            <a:pPr marL="1371600" lvl="3" indent="0">
              <a:buNone/>
            </a:pPr>
            <a:r>
              <a:rPr lang="en-AU" sz="1400" dirty="0">
                <a:solidFill>
                  <a:schemeClr val="bg1">
                    <a:lumMod val="65000"/>
                  </a:schemeClr>
                </a:solidFill>
              </a:rPr>
              <a:t>Justin </a:t>
            </a:r>
            <a:r>
              <a:rPr lang="en-AU" sz="1400" dirty="0" err="1">
                <a:solidFill>
                  <a:schemeClr val="bg1">
                    <a:lumMod val="65000"/>
                  </a:schemeClr>
                </a:solidFill>
              </a:rPr>
              <a:t>Perrang</a:t>
            </a:r>
            <a:r>
              <a:rPr lang="en-AU" sz="1400" dirty="0">
                <a:solidFill>
                  <a:schemeClr val="bg1">
                    <a:lumMod val="65000"/>
                  </a:schemeClr>
                </a:solidFill>
              </a:rPr>
              <a:t>, Francesca van Niekerk, David Rodwell, Delia Sandilands.</a:t>
            </a:r>
          </a:p>
          <a:p>
            <a:pPr marL="0" indent="0">
              <a:buNone/>
            </a:pPr>
            <a:r>
              <a:rPr lang="en-AU" dirty="0"/>
              <a:t>2020</a:t>
            </a:r>
          </a:p>
          <a:p>
            <a:pPr lvl="1"/>
            <a:r>
              <a:rPr lang="en-AU" dirty="0"/>
              <a:t>Raeesa Ganey obtains her PhD on Principal Surface biplots under </a:t>
            </a:r>
            <a:br>
              <a:rPr lang="en-AU" dirty="0"/>
            </a:br>
            <a:r>
              <a:rPr lang="en-AU" dirty="0"/>
              <a:t>Sugnet Lubbe.</a:t>
            </a:r>
          </a:p>
          <a:p>
            <a:pPr lvl="1"/>
            <a:endParaRPr lang="en-AU" sz="1600" dirty="0"/>
          </a:p>
          <a:p>
            <a:pPr lvl="1"/>
            <a:r>
              <a:rPr lang="en-AU" sz="1600" dirty="0">
                <a:solidFill>
                  <a:schemeClr val="bg1">
                    <a:lumMod val="65000"/>
                  </a:schemeClr>
                </a:solidFill>
              </a:rPr>
              <a:t>André Mostert obtains his PhD on multidimensional scaling for identification of contributions to out-of-control multivariate processes under Sugnet Lubbe.</a:t>
            </a:r>
          </a:p>
          <a:p>
            <a:pPr lvl="1"/>
            <a:endParaRPr lang="en-ZA" dirty="0"/>
          </a:p>
          <a:p>
            <a:pPr lvl="1"/>
            <a:r>
              <a:rPr lang="en-ZA" sz="1600" dirty="0">
                <a:solidFill>
                  <a:schemeClr val="bg1">
                    <a:lumMod val="65000"/>
                  </a:schemeClr>
                </a:solidFill>
              </a:rPr>
              <a:t>Adriaan Rowen obtains his Masters using biplots to understand black-box machine learning models.</a:t>
            </a:r>
          </a:p>
        </p:txBody>
      </p:sp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8B82AD92-5927-AED5-C5D3-CBAC96933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017" y="1330036"/>
            <a:ext cx="1620000" cy="1620000"/>
          </a:xfrm>
          <a:prstGeom prst="rect">
            <a:avLst/>
          </a:prstGeom>
        </p:spPr>
      </p:pic>
      <p:pic>
        <p:nvPicPr>
          <p:cNvPr id="7" name="Picture 6" descr="A person wearing a scarf&#10;&#10;Description automatically generated">
            <a:extLst>
              <a:ext uri="{FF2B5EF4-FFF2-40B4-BE49-F238E27FC236}">
                <a16:creationId xmlns:a16="http://schemas.microsoft.com/office/drawing/2014/main" id="{55EC40E3-9B1F-03A5-C1A4-8632AE4ABA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017" y="2943499"/>
            <a:ext cx="1620000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153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FE757-F8FD-F0BC-BE1A-24738279F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History (5)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6DBAE-ED91-B2F8-A967-7B5B665DC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2022</a:t>
            </a:r>
          </a:p>
          <a:p>
            <a:pPr lvl="1"/>
            <a:r>
              <a:rPr lang="en-AU" dirty="0"/>
              <a:t>Zoë-Mae Adams obtains her Masters on biplots in sentiment classification under </a:t>
            </a:r>
            <a:br>
              <a:rPr lang="en-AU" dirty="0"/>
            </a:br>
            <a:r>
              <a:rPr lang="en-AU" dirty="0"/>
              <a:t>Johané Nienkemper-Swanepoel.</a:t>
            </a:r>
          </a:p>
          <a:p>
            <a:pPr marL="0" indent="0">
              <a:buNone/>
            </a:pPr>
            <a:r>
              <a:rPr lang="en-ZA" dirty="0"/>
              <a:t>2023</a:t>
            </a:r>
          </a:p>
          <a:p>
            <a:pPr lvl="1"/>
            <a:r>
              <a:rPr lang="en-ZA" dirty="0"/>
              <a:t>             bipl5 for Exploding Biplots, </a:t>
            </a:r>
            <a:r>
              <a:rPr lang="en-ZA" dirty="0" err="1"/>
              <a:t>Ruan</a:t>
            </a:r>
            <a:r>
              <a:rPr lang="en-ZA" dirty="0"/>
              <a:t> Buys.</a:t>
            </a:r>
          </a:p>
          <a:p>
            <a:pPr marL="0" indent="0">
              <a:buNone/>
            </a:pPr>
            <a:r>
              <a:rPr lang="en-ZA" dirty="0"/>
              <a:t>2024</a:t>
            </a:r>
          </a:p>
          <a:p>
            <a:pPr lvl="1"/>
            <a:r>
              <a:rPr lang="en-ZA" dirty="0" err="1"/>
              <a:t>Ruan</a:t>
            </a:r>
            <a:r>
              <a:rPr lang="en-ZA" dirty="0"/>
              <a:t> Buys obtains his Masters on Exploding biplots under Carel van der Merwe.</a:t>
            </a:r>
          </a:p>
          <a:p>
            <a:pPr lvl="1"/>
            <a:endParaRPr lang="en-ZA" sz="1600" dirty="0"/>
          </a:p>
          <a:p>
            <a:pPr marL="1166813" lvl="3" indent="-242888"/>
            <a:r>
              <a:rPr lang="en-ZA" dirty="0">
                <a:solidFill>
                  <a:schemeClr val="bg1">
                    <a:lumMod val="65000"/>
                  </a:schemeClr>
                </a:solidFill>
              </a:rPr>
              <a:t>Adriaan Rowen to submit his PhD using biplots to understand black-box machine </a:t>
            </a:r>
            <a:br>
              <a:rPr lang="en-ZA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ZA" dirty="0">
                <a:solidFill>
                  <a:schemeClr val="bg1">
                    <a:lumMod val="65000"/>
                  </a:schemeClr>
                </a:solidFill>
              </a:rPr>
              <a:t>learning models.</a:t>
            </a:r>
          </a:p>
          <a:p>
            <a:pPr marL="1166813" lvl="3" indent="-242888"/>
            <a:endParaRPr lang="en-ZA" dirty="0"/>
          </a:p>
          <a:p>
            <a:pPr lvl="1"/>
            <a:r>
              <a:rPr lang="en-ZA" dirty="0"/>
              <a:t>Peter </a:t>
            </a:r>
            <a:r>
              <a:rPr lang="en-ZA" dirty="0" err="1"/>
              <a:t>Manefeldt</a:t>
            </a:r>
            <a:r>
              <a:rPr lang="en-ZA" dirty="0"/>
              <a:t> to submit his Masters using multidimensional scaling for</a:t>
            </a:r>
            <a:br>
              <a:rPr lang="en-ZA" dirty="0"/>
            </a:br>
            <a:r>
              <a:rPr lang="en-ZA" dirty="0"/>
              <a:t>interpretability of random forest models.</a:t>
            </a:r>
          </a:p>
        </p:txBody>
      </p:sp>
      <p:pic>
        <p:nvPicPr>
          <p:cNvPr id="5" name="Picture 4" descr="A person with curly hair smiling&#10;&#10;Description automatically generated">
            <a:extLst>
              <a:ext uri="{FF2B5EF4-FFF2-40B4-BE49-F238E27FC236}">
                <a16:creationId xmlns:a16="http://schemas.microsoft.com/office/drawing/2014/main" id="{1B539AA3-6952-C1CC-4BC4-1A40D3A3C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383" y="1330036"/>
            <a:ext cx="1620000" cy="1620000"/>
          </a:xfrm>
          <a:prstGeom prst="rect">
            <a:avLst/>
          </a:prstGeom>
        </p:spPr>
      </p:pic>
      <p:pic>
        <p:nvPicPr>
          <p:cNvPr id="6" name="Picture 5" descr="A blue and grey logo&#10;&#10;Description automatically generated">
            <a:extLst>
              <a:ext uri="{FF2B5EF4-FFF2-40B4-BE49-F238E27FC236}">
                <a16:creationId xmlns:a16="http://schemas.microsoft.com/office/drawing/2014/main" id="{816E3267-0EC7-CF7D-DDDF-2E3086CD38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126" y="2660515"/>
            <a:ext cx="472440" cy="384810"/>
          </a:xfrm>
          <a:prstGeom prst="rect">
            <a:avLst/>
          </a:prstGeom>
        </p:spPr>
      </p:pic>
      <p:pic>
        <p:nvPicPr>
          <p:cNvPr id="8" name="Picture 7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128785F5-80A6-9905-79C9-D8B0E019E7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383" y="2950036"/>
            <a:ext cx="1620000" cy="1620000"/>
          </a:xfrm>
          <a:prstGeom prst="rect">
            <a:avLst/>
          </a:prstGeom>
        </p:spPr>
      </p:pic>
      <p:pic>
        <p:nvPicPr>
          <p:cNvPr id="10" name="Picture 9" descr="A person smiling at camera&#10;&#10;Description automatically generated">
            <a:extLst>
              <a:ext uri="{FF2B5EF4-FFF2-40B4-BE49-F238E27FC236}">
                <a16:creationId xmlns:a16="http://schemas.microsoft.com/office/drawing/2014/main" id="{2FA4159D-AA56-6B73-245D-8E885CFD0A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383" y="4570036"/>
            <a:ext cx="1620000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9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B25D8-5B1E-F58C-9F6E-4CBC4E1C1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Team</a:t>
            </a:r>
            <a:endParaRPr lang="en-ZA" dirty="0"/>
          </a:p>
        </p:txBody>
      </p:sp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E3FC84EE-3808-DEBE-7BCD-768D85421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1976" y="987725"/>
            <a:ext cx="2520000" cy="2520000"/>
          </a:xfrm>
          <a:prstGeom prst="rect">
            <a:avLst/>
          </a:prstGeom>
        </p:spPr>
      </p:pic>
      <p:pic>
        <p:nvPicPr>
          <p:cNvPr id="7" name="Picture 6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7EAFE418-0A25-9D0F-BC81-7F75D47A2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188" y="987725"/>
            <a:ext cx="2520000" cy="2520000"/>
          </a:xfrm>
          <a:prstGeom prst="rect">
            <a:avLst/>
          </a:prstGeom>
        </p:spPr>
      </p:pic>
      <p:pic>
        <p:nvPicPr>
          <p:cNvPr id="9" name="Picture 8" descr="A person smiling at camera&#10;&#10;Description automatically generated">
            <a:extLst>
              <a:ext uri="{FF2B5EF4-FFF2-40B4-BE49-F238E27FC236}">
                <a16:creationId xmlns:a16="http://schemas.microsoft.com/office/drawing/2014/main" id="{30B66AE2-CE1A-6D31-D2DB-999864D81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1976" y="3961398"/>
            <a:ext cx="2520000" cy="2520000"/>
          </a:xfrm>
          <a:prstGeom prst="rect">
            <a:avLst/>
          </a:prstGeom>
        </p:spPr>
      </p:pic>
      <p:pic>
        <p:nvPicPr>
          <p:cNvPr id="11" name="Picture 10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0928837E-3300-6133-33E7-A351FE29FB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00" y="3961398"/>
            <a:ext cx="2520000" cy="2520000"/>
          </a:xfrm>
          <a:prstGeom prst="rect">
            <a:avLst/>
          </a:prstGeom>
        </p:spPr>
      </p:pic>
      <p:pic>
        <p:nvPicPr>
          <p:cNvPr id="13" name="Picture 12" descr="A person wearing a scarf&#10;&#10;Description automatically generated">
            <a:extLst>
              <a:ext uri="{FF2B5EF4-FFF2-40B4-BE49-F238E27FC236}">
                <a16:creationId xmlns:a16="http://schemas.microsoft.com/office/drawing/2014/main" id="{7E565977-34CB-AE89-9E8B-3C08B667DF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764" y="987725"/>
            <a:ext cx="2520000" cy="2520000"/>
          </a:xfrm>
          <a:prstGeom prst="rect">
            <a:avLst/>
          </a:prstGeom>
        </p:spPr>
      </p:pic>
      <p:pic>
        <p:nvPicPr>
          <p:cNvPr id="15" name="Picture 14" descr="A person with brown hair wearing a white coat&#10;&#10;Description automatically generated">
            <a:extLst>
              <a:ext uri="{FF2B5EF4-FFF2-40B4-BE49-F238E27FC236}">
                <a16:creationId xmlns:a16="http://schemas.microsoft.com/office/drawing/2014/main" id="{FD0D97D3-B6BA-DFA3-F4C4-673A7A264B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00" y="987725"/>
            <a:ext cx="2520000" cy="2520000"/>
          </a:xfrm>
          <a:prstGeom prst="rect">
            <a:avLst/>
          </a:prstGeom>
        </p:spPr>
      </p:pic>
      <p:pic>
        <p:nvPicPr>
          <p:cNvPr id="17" name="Picture 16" descr="A person with curly hair smiling&#10;&#10;Description automatically generated">
            <a:extLst>
              <a:ext uri="{FF2B5EF4-FFF2-40B4-BE49-F238E27FC236}">
                <a16:creationId xmlns:a16="http://schemas.microsoft.com/office/drawing/2014/main" id="{0EF07E39-C874-6123-1768-809B7342BA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188" y="3961398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19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541</Words>
  <Application>Microsoft Office PowerPoint</Application>
  <PresentationFormat>Widescreen</PresentationFormat>
  <Paragraphs>77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Introduction</vt:lpstr>
      <vt:lpstr>History (1)</vt:lpstr>
      <vt:lpstr>History (2)</vt:lpstr>
      <vt:lpstr>History (3)</vt:lpstr>
      <vt:lpstr>History (4)</vt:lpstr>
      <vt:lpstr>History (4)</vt:lpstr>
      <vt:lpstr>History (5)</vt:lpstr>
      <vt:lpstr>The Team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Sugnet Lubbe</dc:creator>
  <cp:lastModifiedBy>Sugnet Lubbe</cp:lastModifiedBy>
  <cp:revision>1</cp:revision>
  <dcterms:created xsi:type="dcterms:W3CDTF">2024-09-26T09:57:02Z</dcterms:created>
  <dcterms:modified xsi:type="dcterms:W3CDTF">2024-09-26T11:06:23Z</dcterms:modified>
</cp:coreProperties>
</file>

<file path=docProps/thumbnail.jpeg>
</file>